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Montserrat" panose="020B0604020202020204" charset="0"/>
      <p:regular r:id="rId10"/>
      <p:bold r:id="rId11"/>
      <p:italic r:id="rId12"/>
      <p:boldItalic r:id="rId13"/>
    </p:embeddedFont>
    <p:embeddedFont>
      <p:font typeface="Oswald" panose="020B0604020202020204" charset="0"/>
      <p:regular r:id="rId14"/>
      <p:bold r:id="rId15"/>
    </p:embeddedFont>
    <p:embeddedFont>
      <p:font typeface="Playfair Display"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8dc14d466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8dc14d466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8dc14d466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8dc14d466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8dc14d466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8dc14d466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8dc14d466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8dc14d466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8dc14d466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8dc14d466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8dc14d466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8dc14d466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Genius Hour</a:t>
            </a:r>
            <a:endParaRPr/>
          </a:p>
        </p:txBody>
      </p:sp>
      <p:sp>
        <p:nvSpPr>
          <p:cNvPr id="59" name="Google Shape;59;p13"/>
          <p:cNvSpPr txBox="1">
            <a:spLocks noGrp="1"/>
          </p:cNvSpPr>
          <p:nvPr>
            <p:ph type="subTitle" idx="1"/>
          </p:nvPr>
        </p:nvSpPr>
        <p:spPr>
          <a:xfrm>
            <a:off x="344250" y="3550650"/>
            <a:ext cx="4910100" cy="6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Project Based Learning in Primary 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is ‘Genius Hour?’</a:t>
            </a:r>
            <a:endParaRPr/>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We are about to begin a very exciting new project! Taking ownership of our learning, exploring our passions and researching the big questions we ask ourselves during Genius Hour. </a:t>
            </a:r>
            <a:endParaRPr sz="1400"/>
          </a:p>
          <a:p>
            <a:pPr marL="0" lvl="0" indent="0" algn="l" rtl="0">
              <a:spcBef>
                <a:spcPts val="1600"/>
              </a:spcBef>
              <a:spcAft>
                <a:spcPts val="0"/>
              </a:spcAft>
              <a:buNone/>
            </a:pPr>
            <a:r>
              <a:rPr lang="en-GB" sz="1400"/>
              <a:t>Genius Hour is based on Google’s 20% policy which gives employees 20% of their work time to develop their own projects. The high motivation,interest and creativity has led to many products we know and use including Gmail!</a:t>
            </a:r>
            <a:endParaRPr sz="1400"/>
          </a:p>
          <a:p>
            <a:pPr marL="0" lvl="0" indent="0" algn="l" rtl="0">
              <a:spcBef>
                <a:spcPts val="1600"/>
              </a:spcBef>
              <a:spcAft>
                <a:spcPts val="0"/>
              </a:spcAft>
              <a:buNone/>
            </a:pPr>
            <a:r>
              <a:rPr lang="en-GB" sz="1400"/>
              <a:t>In our classroom, Genius Hour will be the time we spend each week working on our Passion Projects. This will develop our skills for life, learning and work as we investigate topics we truly care about and seek answers to our questions. We will tap into our natural curiosity as children but also develop research, organisation and planning skills along the way.</a:t>
            </a:r>
            <a:endParaRPr sz="1400"/>
          </a:p>
          <a:p>
            <a:pPr marL="0" lvl="0" indent="0" algn="l" rtl="0">
              <a:spcBef>
                <a:spcPts val="1600"/>
              </a:spcBef>
              <a:spcAft>
                <a:spcPts val="1600"/>
              </a:spcAft>
              <a:buNone/>
            </a:pPr>
            <a:r>
              <a:rPr lang="en-GB" sz="1400"/>
              <a:t>Most of this project will be completed in class but don’t be surprised if you see us working on it at home too! You can support us by asking questions and encouraging us to do the same.</a:t>
            </a:r>
            <a:endParaRPr sz="1400"/>
          </a:p>
        </p:txBody>
      </p:sp>
      <p:pic>
        <p:nvPicPr>
          <p:cNvPr id="66" name="Google Shape;66;p14"/>
          <p:cNvPicPr preferRelativeResize="0"/>
          <p:nvPr/>
        </p:nvPicPr>
        <p:blipFill>
          <a:blip r:embed="rId3">
            <a:alphaModFix/>
          </a:blip>
          <a:stretch>
            <a:fillRect/>
          </a:stretch>
        </p:blipFill>
        <p:spPr>
          <a:xfrm rot="490110">
            <a:off x="7794225" y="75650"/>
            <a:ext cx="1115549" cy="710376"/>
          </a:xfrm>
          <a:prstGeom prst="rect">
            <a:avLst/>
          </a:prstGeom>
          <a:noFill/>
          <a:ln>
            <a:noFill/>
          </a:ln>
        </p:spPr>
      </p:pic>
      <p:sp>
        <p:nvSpPr>
          <p:cNvPr id="67" name="Google Shape;67;p14"/>
          <p:cNvSpPr/>
          <p:nvPr/>
        </p:nvSpPr>
        <p:spPr>
          <a:xfrm rot="479693">
            <a:off x="7019533" y="625098"/>
            <a:ext cx="2048085" cy="538717"/>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FF00"/>
                </a:solidFill>
                <a:latin typeface="Arial"/>
              </a:rPr>
              <a:t>Explore your passion, </a:t>
            </a:r>
            <a:br>
              <a:rPr b="0" i="0">
                <a:ln w="9525" cap="flat" cmpd="sng">
                  <a:solidFill>
                    <a:schemeClr val="dk2"/>
                  </a:solidFill>
                  <a:prstDash val="solid"/>
                  <a:round/>
                  <a:headEnd type="none" w="sm" len="sm"/>
                  <a:tailEnd type="none" w="sm" len="sm"/>
                </a:ln>
                <a:solidFill>
                  <a:srgbClr val="FFFF00"/>
                </a:solidFill>
                <a:latin typeface="Arial"/>
              </a:rPr>
            </a:br>
            <a:r>
              <a:rPr b="0" i="0">
                <a:ln w="9525" cap="flat" cmpd="sng">
                  <a:solidFill>
                    <a:schemeClr val="dk2"/>
                  </a:solidFill>
                  <a:prstDash val="solid"/>
                  <a:round/>
                  <a:headEnd type="none" w="sm" len="sm"/>
                  <a:tailEnd type="none" w="sm" len="sm"/>
                </a:ln>
                <a:solidFill>
                  <a:srgbClr val="FFFF00"/>
                </a:solidFill>
                <a:latin typeface="Arial"/>
              </a:rPr>
              <a:t>pursue your purpose.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Welcome to Genius Hour</a:t>
            </a:r>
            <a:endParaRPr/>
          </a:p>
        </p:txBody>
      </p:sp>
      <p:sp>
        <p:nvSpPr>
          <p:cNvPr id="73" name="Google Shape;73;p15"/>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Explore your passion, pursue your purpose.</a:t>
            </a:r>
            <a:endParaRPr/>
          </a:p>
        </p:txBody>
      </p:sp>
      <p:sp>
        <p:nvSpPr>
          <p:cNvPr id="74" name="Google Shape;74;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Your project can be about anything. There are just 3 rules:</a:t>
            </a:r>
            <a:endParaRPr/>
          </a:p>
          <a:p>
            <a:pPr marL="457200" lvl="0" indent="-342900" algn="l" rtl="0">
              <a:spcBef>
                <a:spcPts val="1600"/>
              </a:spcBef>
              <a:spcAft>
                <a:spcPts val="0"/>
              </a:spcAft>
              <a:buSzPts val="1800"/>
              <a:buAutoNum type="arabicPeriod"/>
            </a:pPr>
            <a:r>
              <a:rPr lang="en-GB"/>
              <a:t>Your project must be guided by a question (what do you want to learn and why?)</a:t>
            </a:r>
            <a:endParaRPr/>
          </a:p>
          <a:p>
            <a:pPr marL="457200" lvl="0" indent="-342900" algn="l" rtl="0">
              <a:spcBef>
                <a:spcPts val="0"/>
              </a:spcBef>
              <a:spcAft>
                <a:spcPts val="0"/>
              </a:spcAft>
              <a:buSzPts val="1800"/>
              <a:buAutoNum type="arabicPeriod"/>
            </a:pPr>
            <a:r>
              <a:rPr lang="en-GB"/>
              <a:t>Your project needs to be researched (how can you look deeply in to your topic)</a:t>
            </a:r>
            <a:endParaRPr/>
          </a:p>
          <a:p>
            <a:pPr marL="457200" lvl="0" indent="-342900" algn="l" rtl="0">
              <a:spcBef>
                <a:spcPts val="0"/>
              </a:spcBef>
              <a:spcAft>
                <a:spcPts val="0"/>
              </a:spcAft>
              <a:buSzPts val="1800"/>
              <a:buAutoNum type="arabicPeriod"/>
            </a:pPr>
            <a:r>
              <a:rPr lang="en-GB"/>
              <a:t>Your project must be shared (will you present to the class, the school, the world?)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What resources can I use to research my topic?</a:t>
            </a:r>
            <a:endParaRPr/>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r>
              <a:rPr lang="en-GB" sz="1400"/>
              <a:t>You can use a variety of resources from newspapers and </a:t>
            </a:r>
            <a:endParaRPr sz="1400"/>
          </a:p>
          <a:p>
            <a:pPr marL="0" lvl="0" indent="0" algn="l" rtl="0">
              <a:spcBef>
                <a:spcPts val="0"/>
              </a:spcBef>
              <a:spcAft>
                <a:spcPts val="0"/>
              </a:spcAft>
              <a:buNone/>
            </a:pPr>
            <a:r>
              <a:rPr lang="en-GB" sz="1400"/>
              <a:t>magazines, to websites, online journals, interviews and books. </a:t>
            </a:r>
            <a:endParaRPr sz="1400"/>
          </a:p>
        </p:txBody>
      </p:sp>
      <p:pic>
        <p:nvPicPr>
          <p:cNvPr id="80" name="Google Shape;80;p16"/>
          <p:cNvPicPr preferRelativeResize="0"/>
          <p:nvPr/>
        </p:nvPicPr>
        <p:blipFill>
          <a:blip r:embed="rId3">
            <a:alphaModFix/>
          </a:blip>
          <a:stretch>
            <a:fillRect/>
          </a:stretch>
        </p:blipFill>
        <p:spPr>
          <a:xfrm rot="461057">
            <a:off x="6120093" y="262325"/>
            <a:ext cx="2855248" cy="1686399"/>
          </a:xfrm>
          <a:prstGeom prst="rect">
            <a:avLst/>
          </a:prstGeom>
          <a:noFill/>
          <a:ln>
            <a:noFill/>
          </a:ln>
        </p:spPr>
      </p:pic>
      <p:pic>
        <p:nvPicPr>
          <p:cNvPr id="81" name="Google Shape;81;p16"/>
          <p:cNvPicPr preferRelativeResize="0"/>
          <p:nvPr/>
        </p:nvPicPr>
        <p:blipFill>
          <a:blip r:embed="rId4">
            <a:alphaModFix/>
          </a:blip>
          <a:stretch>
            <a:fillRect/>
          </a:stretch>
        </p:blipFill>
        <p:spPr>
          <a:xfrm>
            <a:off x="5371300" y="719845"/>
            <a:ext cx="2730250" cy="2420585"/>
          </a:xfrm>
          <a:prstGeom prst="rect">
            <a:avLst/>
          </a:prstGeom>
          <a:noFill/>
          <a:ln>
            <a:noFill/>
          </a:ln>
        </p:spPr>
      </p:pic>
      <p:pic>
        <p:nvPicPr>
          <p:cNvPr id="82" name="Google Shape;82;p16"/>
          <p:cNvPicPr preferRelativeResize="0"/>
          <p:nvPr/>
        </p:nvPicPr>
        <p:blipFill>
          <a:blip r:embed="rId5">
            <a:alphaModFix/>
          </a:blip>
          <a:stretch>
            <a:fillRect/>
          </a:stretch>
        </p:blipFill>
        <p:spPr>
          <a:xfrm flipH="1">
            <a:off x="6589275" y="1990555"/>
            <a:ext cx="2352581" cy="1698269"/>
          </a:xfrm>
          <a:prstGeom prst="rect">
            <a:avLst/>
          </a:prstGeom>
          <a:noFill/>
          <a:ln>
            <a:noFill/>
          </a:ln>
        </p:spPr>
      </p:pic>
      <p:pic>
        <p:nvPicPr>
          <p:cNvPr id="83" name="Google Shape;83;p16"/>
          <p:cNvPicPr preferRelativeResize="0"/>
          <p:nvPr/>
        </p:nvPicPr>
        <p:blipFill>
          <a:blip r:embed="rId6">
            <a:alphaModFix/>
          </a:blip>
          <a:stretch>
            <a:fillRect/>
          </a:stretch>
        </p:blipFill>
        <p:spPr>
          <a:xfrm>
            <a:off x="5128149" y="3003199"/>
            <a:ext cx="1601675" cy="1457241"/>
          </a:xfrm>
          <a:prstGeom prst="rect">
            <a:avLst/>
          </a:prstGeom>
          <a:noFill/>
          <a:ln>
            <a:noFill/>
          </a:ln>
        </p:spPr>
      </p:pic>
      <p:pic>
        <p:nvPicPr>
          <p:cNvPr id="84" name="Google Shape;84;p16"/>
          <p:cNvPicPr preferRelativeResize="0"/>
          <p:nvPr/>
        </p:nvPicPr>
        <p:blipFill>
          <a:blip r:embed="rId7">
            <a:alphaModFix/>
          </a:blip>
          <a:stretch>
            <a:fillRect/>
          </a:stretch>
        </p:blipFill>
        <p:spPr>
          <a:xfrm>
            <a:off x="6746888" y="3541825"/>
            <a:ext cx="1601674" cy="1601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How can I share my project?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400"/>
          </a:p>
          <a:p>
            <a:pPr marL="0" lvl="0" indent="0" algn="l" rtl="0">
              <a:spcBef>
                <a:spcPts val="0"/>
              </a:spcBef>
              <a:spcAft>
                <a:spcPts val="0"/>
              </a:spcAft>
              <a:buNone/>
            </a:pPr>
            <a:endParaRPr sz="1400"/>
          </a:p>
        </p:txBody>
      </p:sp>
      <p:pic>
        <p:nvPicPr>
          <p:cNvPr id="90" name="Google Shape;90;p17"/>
          <p:cNvPicPr preferRelativeResize="0"/>
          <p:nvPr/>
        </p:nvPicPr>
        <p:blipFill>
          <a:blip r:embed="rId3">
            <a:alphaModFix/>
          </a:blip>
          <a:stretch>
            <a:fillRect/>
          </a:stretch>
        </p:blipFill>
        <p:spPr>
          <a:xfrm>
            <a:off x="2228850" y="2093013"/>
            <a:ext cx="4686300" cy="252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Session 1 - Brainstorming</a:t>
            </a:r>
            <a:endParaRPr/>
          </a:p>
        </p:txBody>
      </p:sp>
      <p:pic>
        <p:nvPicPr>
          <p:cNvPr id="96" name="Google Shape;96;p18"/>
          <p:cNvPicPr preferRelativeResize="0"/>
          <p:nvPr/>
        </p:nvPicPr>
        <p:blipFill>
          <a:blip r:embed="rId3">
            <a:alphaModFix/>
          </a:blip>
          <a:stretch>
            <a:fillRect/>
          </a:stretch>
        </p:blipFill>
        <p:spPr>
          <a:xfrm>
            <a:off x="2919075" y="1101625"/>
            <a:ext cx="3305861" cy="3820975"/>
          </a:xfrm>
          <a:prstGeom prst="rect">
            <a:avLst/>
          </a:prstGeom>
          <a:noFill/>
          <a:ln>
            <a:noFill/>
          </a:ln>
        </p:spPr>
      </p:pic>
      <p:pic>
        <p:nvPicPr>
          <p:cNvPr id="97" name="Google Shape;97;p18" descr="Bitmoji Image"/>
          <p:cNvPicPr preferRelativeResize="0"/>
          <p:nvPr/>
        </p:nvPicPr>
        <p:blipFill>
          <a:blip r:embed="rId4">
            <a:alphaModFix/>
          </a:blip>
          <a:stretch>
            <a:fillRect/>
          </a:stretch>
        </p:blipFill>
        <p:spPr>
          <a:xfrm>
            <a:off x="543450" y="2866850"/>
            <a:ext cx="1995550" cy="1995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Session 2 - Your proposal</a:t>
            </a:r>
            <a:endParaRPr/>
          </a:p>
        </p:txBody>
      </p:sp>
      <p:sp>
        <p:nvSpPr>
          <p:cNvPr id="103" name="Google Shape;103;p19"/>
          <p:cNvSpPr txBox="1">
            <a:spLocks noGrp="1"/>
          </p:cNvSpPr>
          <p:nvPr>
            <p:ph type="subTitle" idx="1"/>
          </p:nvPr>
        </p:nvSpPr>
        <p:spPr>
          <a:xfrm>
            <a:off x="265500" y="2921400"/>
            <a:ext cx="4045200" cy="17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Your teacher will meet with you to discuss your proposal. </a:t>
            </a:r>
            <a:endParaRPr/>
          </a:p>
          <a:p>
            <a:pPr marL="0" lvl="0" indent="0" algn="ctr" rtl="0">
              <a:spcBef>
                <a:spcPts val="0"/>
              </a:spcBef>
              <a:spcAft>
                <a:spcPts val="0"/>
              </a:spcAft>
              <a:buNone/>
            </a:pPr>
            <a:r>
              <a:rPr lang="en-GB"/>
              <a:t>You should prepare your proposal document thinking about the following questions -</a:t>
            </a:r>
            <a:endParaRPr/>
          </a:p>
        </p:txBody>
      </p:sp>
      <p:pic>
        <p:nvPicPr>
          <p:cNvPr id="104" name="Google Shape;104;p19"/>
          <p:cNvPicPr preferRelativeResize="0"/>
          <p:nvPr/>
        </p:nvPicPr>
        <p:blipFill>
          <a:blip r:embed="rId3">
            <a:alphaModFix/>
          </a:blip>
          <a:stretch>
            <a:fillRect/>
          </a:stretch>
        </p:blipFill>
        <p:spPr>
          <a:xfrm>
            <a:off x="4571999" y="852888"/>
            <a:ext cx="4586501" cy="343772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Words>
  <Application>Microsoft Office PowerPoint</Application>
  <PresentationFormat>On-screen Show (16:9)</PresentationFormat>
  <Paragraphs>27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Montserrat</vt:lpstr>
      <vt:lpstr>Oswald</vt:lpstr>
      <vt:lpstr>Playfair Display</vt:lpstr>
      <vt:lpstr>Pop</vt:lpstr>
      <vt:lpstr>Genius Hour</vt:lpstr>
      <vt:lpstr>What is ‘Genius Hour?’</vt:lpstr>
      <vt:lpstr>Welcome to Genius Hour</vt:lpstr>
      <vt:lpstr>What resources can I use to research my topic?   You can use a variety of resources from newspapers and  magazines, to websites, online journals, interviews and books. </vt:lpstr>
      <vt:lpstr>How can I share my project?     </vt:lpstr>
      <vt:lpstr>Session 1 - Brainstorming</vt:lpstr>
      <vt:lpstr>Session 2 - Your proposal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Genius Hour</dc:title>
  <dc:creator>Rosemary Plewes</dc:creator>
  <cp:lastModifiedBy>win2000</cp:lastModifiedBy>
  <cp:revision>1</cp:revision>
  <dcterms:modified xsi:type="dcterms:W3CDTF">2020-09-18T14:37:29Z</dcterms:modified>
</cp:coreProperties>
</file>